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985000" cy="928370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29" autoAdjust="0"/>
  </p:normalViewPr>
  <p:slideViewPr>
    <p:cSldViewPr>
      <p:cViewPr varScale="1">
        <p:scale>
          <a:sx n="17" d="100"/>
          <a:sy n="17" d="100"/>
        </p:scale>
        <p:origin x="725" y="10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29200" y="0"/>
            <a:ext cx="762000" cy="329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73152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3" y="32575502"/>
            <a:ext cx="2626948" cy="2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6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sp>
        <p:nvSpPr>
          <p:cNvPr id="13" name="Instructions"/>
          <p:cNvSpPr/>
          <p:nvPr userDrawn="1"/>
        </p:nvSpPr>
        <p:spPr>
          <a:xfrm>
            <a:off x="4480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9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6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600" b="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 Services </a:t>
            </a:r>
            <a:r>
              <a: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order a high-quality, affordable poster print. 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7200" baseline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various elements included in this poster are ones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posters.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Feel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7200" baseline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endParaRPr lang="en-US" sz="36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maroon color block with the Mt. San Antonio College logo featuring hills and a torch.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86"/>
            <a:ext cx="43891201" cy="5010912"/>
          </a:xfrm>
          <a:prstGeom prst="rect">
            <a:avLst/>
          </a:prstGeom>
        </p:spPr>
      </p:pic>
      <p:pic>
        <p:nvPicPr>
          <p:cNvPr id="9" name="Picture 8" descr="A maroon color block featuring the words Mt. San Antonio College and hills.&#10;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8" y="29157640"/>
            <a:ext cx="43905058" cy="377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329127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3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5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6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9" indent="-342842" algn="l" defTabSz="329127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1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65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297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936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4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7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1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55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19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837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47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11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334000" y="942824"/>
            <a:ext cx="341376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Title of Research Poster</a:t>
            </a:r>
            <a:endParaRPr lang="en-US" sz="72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962400" y="2895600"/>
            <a:ext cx="35509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+mn-lt"/>
              </a:rPr>
              <a:t>Authors 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74306"/>
              </p:ext>
            </p:extLst>
          </p:nvPr>
        </p:nvGraphicFramePr>
        <p:xfrm>
          <a:off x="1447800" y="5410200"/>
          <a:ext cx="10668000" cy="5212081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29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Introduction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140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What is the central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research problem or question you have been helping to explore?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77133"/>
              </p:ext>
            </p:extLst>
          </p:nvPr>
        </p:nvGraphicFramePr>
        <p:xfrm>
          <a:off x="1447800" y="15021561"/>
          <a:ext cx="10668000" cy="1103546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97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Background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3464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What work has been done previously in this area?</a:t>
                      </a:r>
                    </a:p>
                    <a:p>
                      <a:pPr eaLnBrk="1" hangingPunct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This section can be a review of the literature that has been most important in your research area.</a:t>
                      </a:r>
                    </a:p>
                    <a:p>
                      <a:pPr eaLnBrk="1" hangingPunct="1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013286"/>
              </p:ext>
            </p:extLst>
          </p:nvPr>
        </p:nvGraphicFramePr>
        <p:xfrm>
          <a:off x="31775400" y="15021561"/>
          <a:ext cx="10668000" cy="426003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756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Conclusions and Future</a:t>
                      </a:r>
                      <a:r>
                        <a:rPr lang="en-US" sz="4400" baseline="0" dirty="0" smtClean="0"/>
                        <a:t> Research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036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i="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were your conclusions? </a:t>
                      </a:r>
                    </a:p>
                    <a:p>
                      <a:pPr eaLnBrk="1" hangingPunct="1"/>
                      <a:r>
                        <a:rPr lang="en-US" sz="3200" i="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remains unanswered and what are the potential areas for future research?</a:t>
                      </a:r>
                    </a:p>
                    <a:p>
                      <a:pPr eaLnBrk="1" hangingPunct="1"/>
                      <a:endParaRPr lang="en-US" sz="32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4562"/>
              </p:ext>
            </p:extLst>
          </p:nvPr>
        </p:nvGraphicFramePr>
        <p:xfrm>
          <a:off x="31775400" y="25374600"/>
          <a:ext cx="10668000" cy="23164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Acknowledgements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Acknowledgements</a:t>
                      </a:r>
                    </a:p>
                    <a:p>
                      <a:endParaRPr lang="en-US" sz="32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59256"/>
              </p:ext>
            </p:extLst>
          </p:nvPr>
        </p:nvGraphicFramePr>
        <p:xfrm>
          <a:off x="1447800" y="26212800"/>
          <a:ext cx="10668000" cy="19812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45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References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742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References can go here.</a:t>
                      </a:r>
                      <a:endParaRPr lang="en-US" sz="3200" dirty="0" smtClean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921836"/>
              </p:ext>
            </p:extLst>
          </p:nvPr>
        </p:nvGraphicFramePr>
        <p:xfrm>
          <a:off x="31318199" y="5410200"/>
          <a:ext cx="10972801" cy="47548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972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214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Discussion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857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did you find? Consider sharing examples or brief case students that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capture what you have discovered.</a:t>
                      </a:r>
                    </a:p>
                    <a:p>
                      <a:pPr eaLnBrk="1" hangingPunct="1"/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3868400" y="22174199"/>
            <a:ext cx="6515100" cy="457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8478500" y="22555200"/>
            <a:ext cx="3810000" cy="3048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31775400" y="24307800"/>
            <a:ext cx="10515600" cy="6096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24994041" y="23926799"/>
            <a:ext cx="5486400" cy="2362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32210"/>
              </p:ext>
            </p:extLst>
          </p:nvPr>
        </p:nvGraphicFramePr>
        <p:xfrm>
          <a:off x="12496800" y="5410200"/>
          <a:ext cx="18455639" cy="13533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8455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26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Methodology and Analysis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98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What was your approach in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conducting your research?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is this approach unique, new, or corrective compared to what has been done before?</a:t>
                      </a:r>
                    </a:p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What materials, sources, images or data illustrate your research?</a:t>
                      </a: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</TotalTime>
  <Words>144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Theme</vt:lpstr>
      <vt:lpstr>PowerPoint Presentation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Template 36x48</dc:title>
  <dc:creator>Uyen Mai</dc:creator>
  <dc:description/>
  <cp:lastModifiedBy>Mai, Uyen</cp:lastModifiedBy>
  <cp:revision>195</cp:revision>
  <cp:lastPrinted>2017-04-26T22:44:18Z</cp:lastPrinted>
  <dcterms:created xsi:type="dcterms:W3CDTF">2013-02-10T21:14:48Z</dcterms:created>
  <dcterms:modified xsi:type="dcterms:W3CDTF">2018-01-27T01:29:30Z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2024627113</vt:i4>
  </property>
  <property fmtid="{D5CDD505-2E9C-101B-9397-08002B2CF9AE}" pid="3" name="_NewReviewCycle">
    <vt:lpwstr/>
  </property>
  <property fmtid="{D5CDD505-2E9C-101B-9397-08002B2CF9AE}" pid="4" name="_EmailSubject">
    <vt:lpwstr>updated template</vt:lpwstr>
  </property>
  <property fmtid="{D5CDD505-2E9C-101B-9397-08002B2CF9AE}" pid="5" name="_AuthorEmail">
    <vt:lpwstr>bb502@echo.rutgers.edu</vt:lpwstr>
  </property>
  <property fmtid="{D5CDD505-2E9C-101B-9397-08002B2CF9AE}" pid="6" name="_AuthorEmailDisplayName">
    <vt:lpwstr>Brian Ballentine</vt:lpwstr>
  </property>
</Properties>
</file>